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76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3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79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82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4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52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4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9495-4B66-477E-A70D-24A4CD014E14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7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2" y="1157238"/>
            <a:ext cx="9025876" cy="45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7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69"/>
            <a:ext cx="9144000" cy="60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7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7025"/>
            <a:ext cx="9144000" cy="408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7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秀樹</dc:creator>
  <cp:lastModifiedBy>田中 秀樹</cp:lastModifiedBy>
  <cp:revision>3</cp:revision>
  <cp:lastPrinted>2019-05-31T09:57:56Z</cp:lastPrinted>
  <dcterms:created xsi:type="dcterms:W3CDTF">2019-05-31T09:56:51Z</dcterms:created>
  <dcterms:modified xsi:type="dcterms:W3CDTF">2019-06-04T02:42:40Z</dcterms:modified>
</cp:coreProperties>
</file>